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4E54-4CC1-4CD4-9CB9-62490A6F4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60422-6263-440B-A3FA-82A7FD353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Mrs. Smith’s 7</a:t>
            </a:r>
            <a:r>
              <a:rPr lang="en-US" baseline="30000" dirty="0"/>
              <a:t>th</a:t>
            </a:r>
            <a:r>
              <a:rPr lang="en-US" dirty="0"/>
              <a:t> Grade Class!</a:t>
            </a:r>
          </a:p>
        </p:txBody>
      </p:sp>
    </p:spTree>
    <p:extLst>
      <p:ext uri="{BB962C8B-B14F-4D97-AF65-F5344CB8AC3E}">
        <p14:creationId xmlns:p14="http://schemas.microsoft.com/office/powerpoint/2010/main" val="28608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EF0B-E3F4-4A79-8FEE-869DA2DA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FCA9E-0865-49E0-8EE9-0DFF1549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My name is Taylor Smith, I am married and together we have four boys and two dogs! I am due to have our one and our little girl in September as well!</a:t>
            </a:r>
          </a:p>
          <a:p>
            <a:r>
              <a:rPr lang="en-US" dirty="0"/>
              <a:t>We have a Great Dane named Tank and a German Short Hair Pointer named Scout!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228B629-AA0F-42D7-819D-B08F4FCF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330" y="2012250"/>
            <a:ext cx="4459106" cy="33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9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261A-09B5-4BD2-93FB-FF1A4A88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Boys</a:t>
            </a:r>
          </a:p>
        </p:txBody>
      </p:sp>
      <p:pic>
        <p:nvPicPr>
          <p:cNvPr id="4" name="Picture 4" descr="Image preview">
            <a:extLst>
              <a:ext uri="{FF2B5EF4-FFF2-40B4-BE49-F238E27FC236}">
                <a16:creationId xmlns:a16="http://schemas.microsoft.com/office/drawing/2014/main" id="{E9E9299D-EB4F-40D6-970B-4002D460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32" y="2476499"/>
            <a:ext cx="5719935" cy="381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8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0FCA-EB33-41A5-A0F9-70CD5E6C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7698"/>
            <a:ext cx="9601196" cy="1303867"/>
          </a:xfrm>
        </p:spPr>
        <p:txBody>
          <a:bodyPr/>
          <a:lstStyle/>
          <a:p>
            <a:r>
              <a:rPr lang="en-US" dirty="0"/>
              <a:t>Tank &amp; Scout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5EDAFA-D8F1-4FA2-8C33-6FDD34A1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075" y="2009778"/>
            <a:ext cx="4800599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5B9A1C3-24C1-4647-BEE7-A25B29E7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2" y="1409703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6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8B97-F084-4200-9D17-E32C6853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FED2-0AB0-4F86-85ED-511339C3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18830"/>
            <a:ext cx="9905998" cy="3596219"/>
          </a:xfrm>
        </p:spPr>
        <p:txBody>
          <a:bodyPr>
            <a:normAutofit/>
          </a:bodyPr>
          <a:lstStyle/>
          <a:p>
            <a:r>
              <a:rPr lang="en-US" sz="2800" dirty="0"/>
              <a:t>I HATE Snakes</a:t>
            </a:r>
          </a:p>
          <a:p>
            <a:r>
              <a:rPr lang="en-US" sz="2800" dirty="0"/>
              <a:t>I could eat Mexican food every day</a:t>
            </a:r>
          </a:p>
          <a:p>
            <a:r>
              <a:rPr lang="en-US" sz="2800" dirty="0"/>
              <a:t>My birthday is November 23</a:t>
            </a:r>
            <a:r>
              <a:rPr lang="en-US" sz="2800" baseline="30000" dirty="0"/>
              <a:t>rd</a:t>
            </a:r>
            <a:r>
              <a:rPr lang="en-US" sz="2800" dirty="0"/>
              <a:t>, I was supposed to be born on Thanksgiving in 1991.</a:t>
            </a:r>
          </a:p>
          <a:p>
            <a:r>
              <a:rPr lang="en-US" sz="2800" dirty="0"/>
              <a:t>I have been to Italy, Germany, France, Bahamas, Mexico, and all around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16334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08C6-BCFA-4BAD-A3F5-8585AD66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Became a Teacher…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C50C3-3996-46B4-9516-69FF4B96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Throughout school, I struggled with figuring out the best way to learn for me. Math was the hardest struggle throughout my academic school years. I chose to become a teacher, math teacher specifically, to help students who struggled like I did. I try to find multiple different ways to solve a problem or remember how to solve a problem knowing that ONE way does NOT work for all.</a:t>
            </a:r>
          </a:p>
        </p:txBody>
      </p:sp>
    </p:spTree>
    <p:extLst>
      <p:ext uri="{BB962C8B-B14F-4D97-AF65-F5344CB8AC3E}">
        <p14:creationId xmlns:p14="http://schemas.microsoft.com/office/powerpoint/2010/main" val="1709666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199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WELCOME!</vt:lpstr>
      <vt:lpstr>About Me</vt:lpstr>
      <vt:lpstr>The Boys</vt:lpstr>
      <vt:lpstr>Tank &amp; Scout</vt:lpstr>
      <vt:lpstr>Random Facts</vt:lpstr>
      <vt:lpstr>Why I Became a Teacher…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Taylor I. Smith</dc:creator>
  <cp:lastModifiedBy>Taylor I. Smith</cp:lastModifiedBy>
  <cp:revision>3</cp:revision>
  <dcterms:created xsi:type="dcterms:W3CDTF">2020-07-28T13:02:24Z</dcterms:created>
  <dcterms:modified xsi:type="dcterms:W3CDTF">2020-07-28T14:01:48Z</dcterms:modified>
</cp:coreProperties>
</file>